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7" r:id="rId5"/>
    <p:sldId id="295" r:id="rId6"/>
    <p:sldId id="325" r:id="rId7"/>
    <p:sldId id="326" r:id="rId8"/>
    <p:sldId id="327" r:id="rId9"/>
    <p:sldId id="328" r:id="rId10"/>
    <p:sldId id="329" r:id="rId11"/>
    <p:sldId id="330" r:id="rId12"/>
    <p:sldId id="321" r:id="rId13"/>
    <p:sldId id="320" r:id="rId14"/>
    <p:sldId id="313" r:id="rId15"/>
    <p:sldId id="303" r:id="rId16"/>
    <p:sldId id="322" r:id="rId17"/>
    <p:sldId id="323" r:id="rId18"/>
    <p:sldId id="324" r:id="rId19"/>
    <p:sldId id="28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ichard" userId="85d43d46-d0dc-4899-b9eb-1179fe1acb0d" providerId="ADAL" clId="{017EED88-65B4-441D-A299-8005FDA5958D}"/>
    <pc:docChg chg="modSld sldOrd">
      <pc:chgData name="Johnson, Richard" userId="85d43d46-d0dc-4899-b9eb-1179fe1acb0d" providerId="ADAL" clId="{017EED88-65B4-441D-A299-8005FDA5958D}" dt="2023-02-16T14:08:21.094" v="2"/>
      <pc:docMkLst>
        <pc:docMk/>
      </pc:docMkLst>
      <pc:sldChg chg="ord">
        <pc:chgData name="Johnson, Richard" userId="85d43d46-d0dc-4899-b9eb-1179fe1acb0d" providerId="ADAL" clId="{017EED88-65B4-441D-A299-8005FDA5958D}" dt="2023-02-16T14:08:21.094" v="2"/>
        <pc:sldMkLst>
          <pc:docMk/>
          <pc:sldMk cId="1958014247"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2/16/2023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2/16/2023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2/16/2023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2/16/2023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2/16/2023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2/16/2023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2/16/2023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February </a:t>
            </a:r>
          </a:p>
          <a:p>
            <a:pPr algn="ctr"/>
            <a:r>
              <a:rPr lang="en-US" sz="3200" b="1" dirty="0">
                <a:solidFill>
                  <a:srgbClr val="FFFF00"/>
                </a:solidFill>
                <a:latin typeface="Times New Roman" pitchFamily="18" charset="0"/>
                <a:cs typeface="Times New Roman" pitchFamily="18" charset="0"/>
              </a:rPr>
              <a:t>13-17</a:t>
            </a: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5073"/>
            <a:ext cx="6553200" cy="707886"/>
          </a:xfrm>
          <a:prstGeom prst="rect">
            <a:avLst/>
          </a:prstGeom>
          <a:noFill/>
        </p:spPr>
        <p:txBody>
          <a:bodyPr wrap="square" rtlCol="0">
            <a:spAutoFit/>
          </a:bodyPr>
          <a:lstStyle/>
          <a:p>
            <a:r>
              <a:rPr lang="en-US" sz="4000" dirty="0">
                <a:latin typeface="Arial Black" pitchFamily="34" charset="0"/>
              </a:rPr>
              <a:t>February 13-17</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5632311"/>
          </a:xfrm>
          <a:prstGeom prst="rect">
            <a:avLst/>
          </a:prstGeom>
        </p:spPr>
        <p:txBody>
          <a:bodyPr wrap="square">
            <a:spAutoFit/>
          </a:bodyPr>
          <a:lstStyle/>
          <a:p>
            <a:r>
              <a:rPr lang="en-US" dirty="0">
                <a:solidFill>
                  <a:srgbClr val="FF0000"/>
                </a:solidFill>
              </a:rPr>
              <a:t>S6E1. Obtain, evaluate, and communicate information about current scientific views of the universe and how those views evolved.</a:t>
            </a:r>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BDCE47-887F-4A94-A176-4E46D3A3C9F4}"/>
              </a:ext>
            </a:extLst>
          </p:cNvPr>
          <p:cNvGraphicFramePr>
            <a:graphicFrameLocks noGrp="1"/>
          </p:cNvGraphicFramePr>
          <p:nvPr>
            <p:extLst>
              <p:ext uri="{D42A27DB-BD31-4B8C-83A1-F6EECF244321}">
                <p14:modId xmlns:p14="http://schemas.microsoft.com/office/powerpoint/2010/main" val="2237956874"/>
              </p:ext>
            </p:extLst>
          </p:nvPr>
        </p:nvGraphicFramePr>
        <p:xfrm>
          <a:off x="762000" y="838200"/>
          <a:ext cx="7842378" cy="5105028"/>
        </p:xfrm>
        <a:graphic>
          <a:graphicData uri="http://schemas.openxmlformats.org/drawingml/2006/table">
            <a:tbl>
              <a:tblPr>
                <a:tableStyleId>{5C22544A-7EE6-4342-B048-85BDC9FD1C3A}</a:tableStyleId>
              </a:tblPr>
              <a:tblGrid>
                <a:gridCol w="1307063">
                  <a:extLst>
                    <a:ext uri="{9D8B030D-6E8A-4147-A177-3AD203B41FA5}">
                      <a16:colId xmlns:a16="http://schemas.microsoft.com/office/drawing/2014/main" val="3885726594"/>
                    </a:ext>
                  </a:extLst>
                </a:gridCol>
                <a:gridCol w="1307063">
                  <a:extLst>
                    <a:ext uri="{9D8B030D-6E8A-4147-A177-3AD203B41FA5}">
                      <a16:colId xmlns:a16="http://schemas.microsoft.com/office/drawing/2014/main" val="588858305"/>
                    </a:ext>
                  </a:extLst>
                </a:gridCol>
                <a:gridCol w="1307063">
                  <a:extLst>
                    <a:ext uri="{9D8B030D-6E8A-4147-A177-3AD203B41FA5}">
                      <a16:colId xmlns:a16="http://schemas.microsoft.com/office/drawing/2014/main" val="2935321525"/>
                    </a:ext>
                  </a:extLst>
                </a:gridCol>
                <a:gridCol w="1307063">
                  <a:extLst>
                    <a:ext uri="{9D8B030D-6E8A-4147-A177-3AD203B41FA5}">
                      <a16:colId xmlns:a16="http://schemas.microsoft.com/office/drawing/2014/main" val="2174896104"/>
                    </a:ext>
                  </a:extLst>
                </a:gridCol>
                <a:gridCol w="1307063">
                  <a:extLst>
                    <a:ext uri="{9D8B030D-6E8A-4147-A177-3AD203B41FA5}">
                      <a16:colId xmlns:a16="http://schemas.microsoft.com/office/drawing/2014/main" val="3957578778"/>
                    </a:ext>
                  </a:extLst>
                </a:gridCol>
                <a:gridCol w="1307063">
                  <a:extLst>
                    <a:ext uri="{9D8B030D-6E8A-4147-A177-3AD203B41FA5}">
                      <a16:colId xmlns:a16="http://schemas.microsoft.com/office/drawing/2014/main" val="543514454"/>
                    </a:ext>
                  </a:extLst>
                </a:gridCol>
              </a:tblGrid>
              <a:tr h="277697">
                <a:tc>
                  <a:txBody>
                    <a:bodyPr/>
                    <a:lstStyle/>
                    <a:p>
                      <a:pPr marL="0" marR="0" algn="ctr">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Monday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Tuesday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Wednesday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Thursday</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a:effectLst/>
                        </a:rPr>
                        <a:t>Friday</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80287793"/>
                  </a:ext>
                </a:extLst>
              </a:tr>
              <a:tr h="550165">
                <a:tc>
                  <a:txBody>
                    <a:bodyPr/>
                    <a:lstStyle/>
                    <a:p>
                      <a:pPr marL="0" marR="0" algn="ctr">
                        <a:lnSpc>
                          <a:spcPct val="115000"/>
                        </a:lnSpc>
                        <a:spcBef>
                          <a:spcPts val="0"/>
                        </a:spcBef>
                        <a:spcAft>
                          <a:spcPts val="0"/>
                        </a:spcAft>
                      </a:pPr>
                      <a:r>
                        <a:rPr lang="en-US" sz="900">
                          <a:effectLst/>
                        </a:rPr>
                        <a:t>Focus Standard(s)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S6E1.c</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S6E1.c</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S6E1.c</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S6E1.c</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S6E4d,e</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817183125"/>
                  </a:ext>
                </a:extLst>
              </a:tr>
              <a:tr h="399852">
                <a:tc>
                  <a:txBody>
                    <a:bodyPr/>
                    <a:lstStyle/>
                    <a:p>
                      <a:pPr marL="0" marR="0" algn="ctr">
                        <a:lnSpc>
                          <a:spcPct val="115000"/>
                        </a:lnSpc>
                        <a:spcBef>
                          <a:spcPts val="0"/>
                        </a:spcBef>
                        <a:spcAft>
                          <a:spcPts val="0"/>
                        </a:spcAft>
                      </a:pPr>
                      <a:r>
                        <a:rPr lang="en-US" sz="900">
                          <a:effectLst/>
                        </a:rPr>
                        <a:t>Learning Target(s)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ea typeface="Arial" panose="020B0604020202020204" pitchFamily="34" charset="0"/>
                        </a:rPr>
                        <a:t>Planets (</a:t>
                      </a:r>
                      <a:r>
                        <a:rPr lang="en-US" sz="900" dirty="0" err="1">
                          <a:effectLst/>
                          <a:latin typeface="+mn-lt"/>
                          <a:ea typeface="Arial" panose="020B0604020202020204" pitchFamily="34" charset="0"/>
                        </a:rPr>
                        <a:t>size,distance</a:t>
                      </a:r>
                      <a:r>
                        <a:rPr lang="en-US" sz="900" dirty="0">
                          <a:effectLst/>
                          <a:latin typeface="+mn-lt"/>
                          <a:ea typeface="Arial" panose="020B0604020202020204" pitchFamily="34" charset="0"/>
                        </a:rPr>
                        <a:t>, composition)</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mn-lt"/>
                          <a:ea typeface="Arial" panose="020B0604020202020204" pitchFamily="34" charset="0"/>
                        </a:rPr>
                        <a:t>Planets (</a:t>
                      </a:r>
                      <a:r>
                        <a:rPr lang="en-US" sz="900" dirty="0" err="1">
                          <a:effectLst/>
                          <a:latin typeface="+mn-lt"/>
                          <a:ea typeface="Arial" panose="020B0604020202020204" pitchFamily="34" charset="0"/>
                        </a:rPr>
                        <a:t>size,distance</a:t>
                      </a:r>
                      <a:r>
                        <a:rPr lang="en-US" sz="900" dirty="0">
                          <a:effectLst/>
                          <a:latin typeface="+mn-lt"/>
                          <a:ea typeface="Arial" panose="020B0604020202020204" pitchFamily="34" charset="0"/>
                        </a:rPr>
                        <a:t>, composition)</a:t>
                      </a:r>
                    </a:p>
                    <a:p>
                      <a:pPr marL="0" marR="0">
                        <a:lnSpc>
                          <a:spcPct val="115000"/>
                        </a:lnSpc>
                        <a:spcBef>
                          <a:spcPts val="0"/>
                        </a:spcBef>
                        <a:spcAft>
                          <a:spcPts val="0"/>
                        </a:spcAft>
                      </a:pPr>
                      <a:endParaRPr lang="en-US" sz="900" dirty="0">
                        <a:effectLst/>
                        <a:latin typeface="+mn-lt"/>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mn-lt"/>
                          <a:ea typeface="Arial" panose="020B0604020202020204" pitchFamily="34" charset="0"/>
                        </a:rPr>
                        <a:t>Planets (</a:t>
                      </a:r>
                      <a:r>
                        <a:rPr lang="en-US" sz="900" dirty="0" err="1">
                          <a:effectLst/>
                          <a:latin typeface="+mn-lt"/>
                          <a:ea typeface="Arial" panose="020B0604020202020204" pitchFamily="34" charset="0"/>
                        </a:rPr>
                        <a:t>size,distance</a:t>
                      </a:r>
                      <a:r>
                        <a:rPr lang="en-US" sz="900" dirty="0">
                          <a:effectLst/>
                          <a:latin typeface="+mn-lt"/>
                          <a:ea typeface="Arial" panose="020B0604020202020204" pitchFamily="34" charset="0"/>
                        </a:rPr>
                        <a:t>, composition)</a:t>
                      </a:r>
                    </a:p>
                    <a:p>
                      <a:pPr marL="0" marR="0">
                        <a:lnSpc>
                          <a:spcPct val="115000"/>
                        </a:lnSpc>
                        <a:spcBef>
                          <a:spcPts val="0"/>
                        </a:spcBef>
                        <a:spcAft>
                          <a:spcPts val="0"/>
                        </a:spcAft>
                      </a:pPr>
                      <a:endParaRPr lang="en-US" sz="900" dirty="0">
                        <a:effectLst/>
                        <a:latin typeface="+mn-lt"/>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mn-lt"/>
                          <a:ea typeface="Arial" panose="020B0604020202020204" pitchFamily="34" charset="0"/>
                        </a:rPr>
                        <a:t>Planets (</a:t>
                      </a:r>
                      <a:r>
                        <a:rPr lang="en-US" sz="900" dirty="0" err="1">
                          <a:effectLst/>
                          <a:latin typeface="+mn-lt"/>
                          <a:ea typeface="Arial" panose="020B0604020202020204" pitchFamily="34" charset="0"/>
                        </a:rPr>
                        <a:t>size,distance</a:t>
                      </a:r>
                      <a:r>
                        <a:rPr lang="en-US" sz="900" dirty="0">
                          <a:effectLst/>
                          <a:latin typeface="+mn-lt"/>
                          <a:ea typeface="Arial" panose="020B0604020202020204" pitchFamily="34" charset="0"/>
                        </a:rPr>
                        <a:t>, composition)</a:t>
                      </a:r>
                    </a:p>
                    <a:p>
                      <a:pPr marL="0" marR="0">
                        <a:lnSpc>
                          <a:spcPct val="115000"/>
                        </a:lnSpc>
                        <a:spcBef>
                          <a:spcPts val="0"/>
                        </a:spcBef>
                        <a:spcAft>
                          <a:spcPts val="0"/>
                        </a:spcAft>
                      </a:pP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1435076937"/>
                  </a:ext>
                </a:extLst>
              </a:tr>
              <a:tr h="263646">
                <a:tc>
                  <a:txBody>
                    <a:bodyPr/>
                    <a:lstStyle/>
                    <a:p>
                      <a:pPr marL="0" marR="0" algn="ctr">
                        <a:lnSpc>
                          <a:spcPct val="115000"/>
                        </a:lnSpc>
                        <a:spcBef>
                          <a:spcPts val="0"/>
                        </a:spcBef>
                        <a:spcAft>
                          <a:spcPts val="0"/>
                        </a:spcAft>
                      </a:pPr>
                      <a:r>
                        <a:rPr lang="en-US" sz="900">
                          <a:effectLst/>
                        </a:rPr>
                        <a:t>Opening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rPr>
                        <a:t>WB Chapter 19</a:t>
                      </a: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rPr>
                        <a:t>WB Chapter 19</a:t>
                      </a: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rPr>
                        <a:t>WB Chapter 19</a:t>
                      </a: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rPr>
                        <a:t>WB Chapter 19</a:t>
                      </a: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20982054"/>
                  </a:ext>
                </a:extLst>
              </a:tr>
              <a:tr h="550165">
                <a:tc>
                  <a:txBody>
                    <a:bodyPr/>
                    <a:lstStyle/>
                    <a:p>
                      <a:pPr marL="0" marR="0" algn="ctr">
                        <a:lnSpc>
                          <a:spcPct val="115000"/>
                        </a:lnSpc>
                        <a:spcBef>
                          <a:spcPts val="0"/>
                        </a:spcBef>
                        <a:spcAft>
                          <a:spcPts val="0"/>
                        </a:spcAft>
                      </a:pPr>
                      <a:r>
                        <a:rPr lang="en-US" sz="900">
                          <a:effectLst/>
                        </a:rPr>
                        <a:t>Work Session</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ea typeface="Arial" panose="020B0604020202020204" pitchFamily="34" charset="0"/>
                        </a:rPr>
                        <a:t>Solar System worksheet; order of Planets</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mn-lt"/>
                          <a:ea typeface="Arial" panose="020B0604020202020204" pitchFamily="34" charset="0"/>
                        </a:rPr>
                        <a:t>Solar System worksheet; order of Planets</a:t>
                      </a:r>
                    </a:p>
                    <a:p>
                      <a:pPr marL="0" marR="0">
                        <a:lnSpc>
                          <a:spcPct val="115000"/>
                        </a:lnSpc>
                        <a:spcBef>
                          <a:spcPts val="0"/>
                        </a:spcBef>
                        <a:spcAft>
                          <a:spcPts val="0"/>
                        </a:spcAft>
                      </a:pP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ea typeface="Arial" panose="020B0604020202020204" pitchFamily="34" charset="0"/>
                        </a:rPr>
                        <a:t>Solar System Video; Planet </a:t>
                      </a:r>
                      <a:r>
                        <a:rPr lang="en-US" sz="900" dirty="0" err="1">
                          <a:effectLst/>
                          <a:latin typeface="+mn-lt"/>
                          <a:ea typeface="Arial" panose="020B0604020202020204" pitchFamily="34" charset="0"/>
                        </a:rPr>
                        <a:t>Powerpoint</a:t>
                      </a:r>
                      <a:r>
                        <a:rPr lang="en-US" sz="900" dirty="0">
                          <a:effectLst/>
                          <a:latin typeface="+mn-lt"/>
                          <a:ea typeface="Arial" panose="020B0604020202020204" pitchFamily="34" charset="0"/>
                        </a:rPr>
                        <a:t>; Quiz #5 (Weather Map)</a:t>
                      </a: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2703316"/>
                  </a:ext>
                </a:extLst>
              </a:tr>
              <a:tr h="399852">
                <a:tc>
                  <a:txBody>
                    <a:bodyPr/>
                    <a:lstStyle/>
                    <a:p>
                      <a:pPr marL="0" marR="0" algn="ctr">
                        <a:lnSpc>
                          <a:spcPct val="115000"/>
                        </a:lnSpc>
                        <a:spcBef>
                          <a:spcPts val="0"/>
                        </a:spcBef>
                        <a:spcAft>
                          <a:spcPts val="0"/>
                        </a:spcAft>
                      </a:pPr>
                      <a:r>
                        <a:rPr lang="en-US" sz="900">
                          <a:effectLst/>
                        </a:rPr>
                        <a:t>Closing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mn-lt"/>
                        </a:rPr>
                        <a:t>TOD</a:t>
                      </a:r>
                    </a:p>
                    <a:p>
                      <a:pPr marL="0" marR="0">
                        <a:lnSpc>
                          <a:spcPct val="115000"/>
                        </a:lnSpc>
                        <a:spcBef>
                          <a:spcPts val="0"/>
                        </a:spcBef>
                        <a:spcAft>
                          <a:spcPts val="0"/>
                        </a:spcAft>
                      </a:pPr>
                      <a:r>
                        <a:rPr lang="en-US" sz="900">
                          <a:effectLst/>
                          <a:latin typeface="+mn-lt"/>
                        </a:rPr>
                        <a:t> </a:t>
                      </a:r>
                      <a:endParaRPr lang="en-US" sz="90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mn-lt"/>
                        </a:rPr>
                        <a:t>Think-Pair-Share</a:t>
                      </a:r>
                      <a:endParaRPr lang="en-US" sz="90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mn-lt"/>
                        </a:rPr>
                        <a:t>TOD</a:t>
                      </a:r>
                      <a:endParaRPr lang="en-US" sz="90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mn-lt"/>
                        </a:rPr>
                        <a:t>Group Discussion</a:t>
                      </a:r>
                      <a:endParaRPr lang="en-US" sz="900" dirty="0">
                        <a:effectLst/>
                        <a:latin typeface="+mn-lt"/>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1033819957"/>
                  </a:ext>
                </a:extLst>
              </a:tr>
              <a:tr h="399852">
                <a:tc>
                  <a:txBody>
                    <a:bodyPr/>
                    <a:lstStyle/>
                    <a:p>
                      <a:pPr marL="0" marR="0" algn="ctr">
                        <a:lnSpc>
                          <a:spcPct val="115000"/>
                        </a:lnSpc>
                        <a:spcBef>
                          <a:spcPts val="0"/>
                        </a:spcBef>
                        <a:spcAft>
                          <a:spcPts val="0"/>
                        </a:spcAft>
                      </a:pPr>
                      <a:r>
                        <a:rPr lang="en-US" sz="900">
                          <a:effectLst/>
                        </a:rPr>
                        <a:t>Minor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rPr>
                        <a:t> Quiz #5: S6E4.a,d</a:t>
                      </a:r>
                      <a:endParaRPr lang="en-US" sz="9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2981779359"/>
                  </a:ext>
                </a:extLst>
              </a:tr>
              <a:tr h="263646">
                <a:tc>
                  <a:txBody>
                    <a:bodyPr/>
                    <a:lstStyle/>
                    <a:p>
                      <a:pPr marL="0" marR="0" algn="ctr">
                        <a:lnSpc>
                          <a:spcPct val="115000"/>
                        </a:lnSpc>
                        <a:spcBef>
                          <a:spcPts val="0"/>
                        </a:spcBef>
                        <a:spcAft>
                          <a:spcPts val="0"/>
                        </a:spcAft>
                      </a:pPr>
                      <a:r>
                        <a:rPr lang="en-US" sz="900">
                          <a:effectLst/>
                        </a:rPr>
                        <a:t>Major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474718195"/>
                  </a:ext>
                </a:extLst>
              </a:tr>
              <a:tr h="550165">
                <a:tc gridSpan="2">
                  <a:txBody>
                    <a:bodyPr/>
                    <a:lstStyle/>
                    <a:p>
                      <a:pPr marL="0" marR="0" algn="ctr">
                        <a:lnSpc>
                          <a:spcPct val="115000"/>
                        </a:lnSpc>
                        <a:spcBef>
                          <a:spcPts val="0"/>
                        </a:spcBef>
                        <a:spcAft>
                          <a:spcPts val="0"/>
                        </a:spcAft>
                      </a:pPr>
                      <a:r>
                        <a:rPr lang="en-US" sz="900">
                          <a:effectLst/>
                        </a:rPr>
                        <a:t>Current Relearning &amp; Reassessment Assignments (with due dates)</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err="1">
                          <a:effectLst/>
                        </a:rPr>
                        <a:t>PowerUP</a:t>
                      </a:r>
                      <a:r>
                        <a:rPr lang="en-US" sz="900" dirty="0">
                          <a:effectLst/>
                        </a:rPr>
                        <a:t> Worksheet due Fen 22 (Solar System size, distance</a:t>
                      </a:r>
                      <a:r>
                        <a:rPr lang="en-US" sz="900">
                          <a:effectLst/>
                        </a:rPr>
                        <a:t>, atmosphere)</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003532"/>
                  </a:ext>
                </a:extLst>
              </a:tr>
              <a:tr h="428989">
                <a:tc gridSpan="2">
                  <a:txBody>
                    <a:bodyPr/>
                    <a:lstStyle/>
                    <a:p>
                      <a:pPr marL="0" marR="0" algn="ctr">
                        <a:lnSpc>
                          <a:spcPct val="115000"/>
                        </a:lnSpc>
                        <a:spcBef>
                          <a:spcPts val="0"/>
                        </a:spcBef>
                        <a:spcAft>
                          <a:spcPts val="0"/>
                        </a:spcAft>
                      </a:pPr>
                      <a:r>
                        <a:rPr lang="en-US" sz="900">
                          <a:effectLst/>
                        </a:rPr>
                        <a:t>Vocabulary</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690723"/>
                  </a:ext>
                </a:extLst>
              </a:tr>
              <a:tr h="594333">
                <a:tc gridSpan="2">
                  <a:txBody>
                    <a:bodyPr/>
                    <a:lstStyle/>
                    <a:p>
                      <a:pPr marL="0" marR="0" algn="ctr">
                        <a:lnSpc>
                          <a:spcPct val="115000"/>
                        </a:lnSpc>
                        <a:spcBef>
                          <a:spcPts val="0"/>
                        </a:spcBef>
                        <a:spcAft>
                          <a:spcPts val="0"/>
                        </a:spcAft>
                      </a:pPr>
                      <a:r>
                        <a:rPr lang="en-US" sz="900">
                          <a:effectLst/>
                        </a:rPr>
                        <a:t>Upcoming Major Assignments</a:t>
                      </a:r>
                    </a:p>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Science Fair Projects</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654756"/>
                  </a:ext>
                </a:extLst>
              </a:tr>
            </a:tbl>
          </a:graphicData>
        </a:graphic>
      </p:graphicFrame>
    </p:spTree>
    <p:extLst>
      <p:ext uri="{BB962C8B-B14F-4D97-AF65-F5344CB8AC3E}">
        <p14:creationId xmlns:p14="http://schemas.microsoft.com/office/powerpoint/2010/main" val="19580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id="{E63CD4E4-CEBB-43F0-BEF1-1774CB34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id="{890B6196-2E85-4636-8030-061E8AFD5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val="426805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id="{D4D4050E-450B-491A-B8E7-BC72AE00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val="68091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id="{9FBBF834-7D3B-43C1-B333-69500D8F3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7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16B35-5793-4372-96B7-A9B958083437}"/>
              </a:ext>
            </a:extLst>
          </p:cNvPr>
          <p:cNvPicPr>
            <a:picLocks noChangeAspect="1"/>
          </p:cNvPicPr>
          <p:nvPr/>
        </p:nvPicPr>
        <p:blipFill rotWithShape="1">
          <a:blip r:embed="rId2"/>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val="319408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45009B-5B35-47FE-B697-938B233422B5}">
  <ds:schemaRefs>
    <ds:schemaRef ds:uri="http://schemas.microsoft.com/sharepoint/v3/contenttype/forms"/>
  </ds:schemaRefs>
</ds:datastoreItem>
</file>

<file path=customXml/itemProps2.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CF3A2-C48E-4D01-A744-94F9312F2C1D}">
  <ds:schemaRefs>
    <ds:schemaRef ds:uri="http://schemas.openxmlformats.org/package/2006/metadata/core-properties"/>
    <ds:schemaRef ds:uri="http://www.w3.org/XML/1998/namespace"/>
    <ds:schemaRef ds:uri="http://schemas.microsoft.com/office/2006/documentManagement/types"/>
    <ds:schemaRef ds:uri="e8ec4369-50f0-44d0-a25d-2c9496eb6d79"/>
    <ds:schemaRef ds:uri="http://purl.org/dc/terms/"/>
    <ds:schemaRef ds:uri="http://purl.org/dc/elements/1.1/"/>
    <ds:schemaRef ds:uri="http://schemas.microsoft.com/office/2006/metadata/properties"/>
    <ds:schemaRef ds:uri="http://schemas.microsoft.com/office/infopath/2007/PartnerControls"/>
    <ds:schemaRef ds:uri="16a2598a-fe9c-440d-8aa3-12b54edaf5b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Paper</Template>
  <TotalTime>3524</TotalTime>
  <Words>554</Words>
  <Application>Microsoft Office PowerPoint</Application>
  <PresentationFormat>On-screen Show (4:3)</PresentationFormat>
  <Paragraphs>103</Paragraphs>
  <Slides>16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Aharoni</vt:lpstr>
      <vt:lpstr>Arial</vt:lpstr>
      <vt:lpstr>Arial Black</vt:lpstr>
      <vt:lpstr>Calibri</vt:lpstr>
      <vt:lpstr>Constantia</vt:lpstr>
      <vt:lpstr>Times New Roman</vt:lpstr>
      <vt:lpstr>US</vt:lpstr>
      <vt:lpstr>Wingdings 2</vt:lpstr>
      <vt:lpstr>YouTube Noto</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100</cp:revision>
  <cp:lastPrinted>2023-02-16T13:43:17Z</cp:lastPrinted>
  <dcterms:created xsi:type="dcterms:W3CDTF">2022-08-17T18:07:01Z</dcterms:created>
  <dcterms:modified xsi:type="dcterms:W3CDTF">2023-02-16T14:08:24Z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